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17"/>
  </p:notesMasterIdLst>
  <p:sldIdLst>
    <p:sldId id="338" r:id="rId5"/>
    <p:sldId id="339" r:id="rId6"/>
    <p:sldId id="300" r:id="rId7"/>
    <p:sldId id="275" r:id="rId8"/>
    <p:sldId id="336" r:id="rId9"/>
    <p:sldId id="335" r:id="rId10"/>
    <p:sldId id="340" r:id="rId11"/>
    <p:sldId id="271" r:id="rId12"/>
    <p:sldId id="278" r:id="rId13"/>
    <p:sldId id="273" r:id="rId14"/>
    <p:sldId id="263" r:id="rId15"/>
    <p:sldId id="34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FFFF99"/>
    <a:srgbClr val="00FFFF"/>
    <a:srgbClr val="FF99FF"/>
    <a:srgbClr val="FFFF85"/>
    <a:srgbClr val="FF5B5F"/>
    <a:srgbClr val="5ECA94"/>
    <a:srgbClr val="FFFF5B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83" autoAdjust="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C19E7-7685-4EE4-BE48-261B8D038D61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D49C1-9EB4-4C17-83FA-170FD08D04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0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D49C1-9EB4-4C17-83FA-170FD08D047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2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675E-19A6-4D2C-B816-8103E930D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7983A-C204-4045-A5E1-F5A3E2326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33A55-B97F-4C6A-9203-A673200E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5A148-21A0-475D-8455-365E07DD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F5255-C8F7-4022-B28D-8C1E2456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2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F624-C0F1-4FE4-95D4-8B3C680D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E9708-E0ED-4DBD-825C-6A8783276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85B80-DB18-4F5C-AC7F-5268FE2C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AB2DB-E4EB-48FF-AA2B-C8724965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7A51E-7977-4021-937C-66CB578B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9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934C14-1695-4413-A5AC-548E42B6A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3CEED-9987-464E-A192-57F58563B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ABAD7-92C4-4E1B-99B2-BE8F9467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E59E2-269F-4319-BBAF-5B2397B8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FAF08-F7E5-48ED-A9AA-7A446419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72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675E-19A6-4D2C-B816-8103E930D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7983A-C204-4045-A5E1-F5A3E2326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33A55-B97F-4C6A-9203-A673200E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5A148-21A0-475D-8455-365E07DD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F5255-C8F7-4022-B28D-8C1E2456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1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3FD4-87F5-4898-9485-F97A322F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DBD1C-E0B3-459E-AA0C-6443D0560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9D37A-9534-4E51-8496-C1045A69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FFE56-240D-49F4-AF5D-28FE7A1E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C419A-363A-4F2C-B0E2-44168E0C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2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4C00-237E-48B0-A16E-B56601F0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DC1A9-3CC8-43F3-B164-C07D8491C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367B1-1E78-439F-8AD1-E71AB552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902F8-86B6-4572-B8BD-0DCC0AAF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6203B-D890-488B-9393-AFC775C9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85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DA61-2D37-4396-A9E7-D304C3F6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E4E90-F0F7-4A00-9FD3-99D8D8114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907C4-691B-4436-8275-30CAE69D4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547CE-1DE3-423E-9CDF-8FA5CC27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6B301-6D78-4307-9484-2E46E31F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3392-1CC4-4BC8-9E8A-CF30DC29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97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0CA2-D9A9-45FB-8E93-C0C886F7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07F4E-B36D-4C19-B312-589331C6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F2E68-EA7D-4674-95CE-7E3BE83B7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9063E-4DC9-4399-8585-CD2F2071D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B7B80-9AB4-48EF-9CC4-DE31C4C00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A58B75-2210-4E72-8E91-6A601ACA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4D127-1D13-4EBE-8F6D-86F4979C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925533-4844-4768-8C56-BDCBBCAB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94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F73F-E86D-4789-9CD1-689A6637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1AAC2-3353-4BCC-9B65-0AD02771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0B2C5-1961-4DF5-AD32-2C03F493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4C131-8663-41C1-A9CB-DBF8C2D3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29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E8334-07CF-4894-82CC-49D16402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BA5EF-4E29-4E2A-81C1-A28B6146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0414F-A656-46CF-B7DC-398FBADF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32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5F422-93C6-410A-833D-A7F9ACCB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08CC-747C-449E-848F-D3954455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A7C0C-F923-4513-96DA-627B18F95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F3B8D-F723-4302-8C5C-2B3C739C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90C66-FE7F-45E8-9BA1-FB100445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1860C-0EC2-4446-821C-A23160D8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8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3FD4-87F5-4898-9485-F97A322F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DBD1C-E0B3-459E-AA0C-6443D0560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9D37A-9534-4E51-8496-C1045A69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FFE56-240D-49F4-AF5D-28FE7A1E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C419A-363A-4F2C-B0E2-44168E0C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00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D6A1-2DBE-4D21-BAC7-C0B078AE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319AD3-7BA5-4344-8435-BFFA0774A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CD495-BD45-40EC-B2A9-E2692C65E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48B9B-854B-4E09-A4F4-73C2B208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F55C8-FC27-4FAB-A129-C871265A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56DE9-7B76-4A2C-8D7E-A2E2AC7B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45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F624-C0F1-4FE4-95D4-8B3C680D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E9708-E0ED-4DBD-825C-6A8783276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85B80-DB18-4F5C-AC7F-5268FE2C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AB2DB-E4EB-48FF-AA2B-C8724965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7A51E-7977-4021-937C-66CB578B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06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934C14-1695-4413-A5AC-548E42B6A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3CEED-9987-464E-A192-57F58563B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ABAD7-92C4-4E1B-99B2-BE8F9467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E59E2-269F-4319-BBAF-5B2397B8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FAF08-F7E5-48ED-A9AA-7A446419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60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675E-19A6-4D2C-B816-8103E930D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7983A-C204-4045-A5E1-F5A3E2326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33A55-B97F-4C6A-9203-A673200E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5A148-21A0-475D-8455-365E07DD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F5255-C8F7-4022-B28D-8C1E2456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00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3FD4-87F5-4898-9485-F97A322F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DBD1C-E0B3-459E-AA0C-6443D0560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9D37A-9534-4E51-8496-C1045A69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FFE56-240D-49F4-AF5D-28FE7A1E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C419A-363A-4F2C-B0E2-44168E0C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07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4C00-237E-48B0-A16E-B56601F0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DC1A9-3CC8-43F3-B164-C07D8491C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367B1-1E78-439F-8AD1-E71AB552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902F8-86B6-4572-B8BD-0DCC0AAF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6203B-D890-488B-9393-AFC775C9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83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DA61-2D37-4396-A9E7-D304C3F6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E4E90-F0F7-4A00-9FD3-99D8D8114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907C4-691B-4436-8275-30CAE69D4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547CE-1DE3-423E-9CDF-8FA5CC27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6B301-6D78-4307-9484-2E46E31F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3392-1CC4-4BC8-9E8A-CF30DC29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50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0CA2-D9A9-45FB-8E93-C0C886F7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07F4E-B36D-4C19-B312-589331C6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F2E68-EA7D-4674-95CE-7E3BE83B7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9063E-4DC9-4399-8585-CD2F2071D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B7B80-9AB4-48EF-9CC4-DE31C4C00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A58B75-2210-4E72-8E91-6A601ACA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4D127-1D13-4EBE-8F6D-86F4979C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925533-4844-4768-8C56-BDCBBCAB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35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F73F-E86D-4789-9CD1-689A6637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1AAC2-3353-4BCC-9B65-0AD02771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0B2C5-1961-4DF5-AD32-2C03F493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4C131-8663-41C1-A9CB-DBF8C2D3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03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E8334-07CF-4894-82CC-49D16402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BA5EF-4E29-4E2A-81C1-A28B6146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0414F-A656-46CF-B7DC-398FBADF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0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4C00-237E-48B0-A16E-B56601F0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DC1A9-3CC8-43F3-B164-C07D8491C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367B1-1E78-439F-8AD1-E71AB552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902F8-86B6-4572-B8BD-0DCC0AAF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6203B-D890-488B-9393-AFC775C9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12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5F422-93C6-410A-833D-A7F9ACCB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08CC-747C-449E-848F-D3954455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A7C0C-F923-4513-96DA-627B18F95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F3B8D-F723-4302-8C5C-2B3C739C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90C66-FE7F-45E8-9BA1-FB100445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1860C-0EC2-4446-821C-A23160D8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57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D6A1-2DBE-4D21-BAC7-C0B078AE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319AD3-7BA5-4344-8435-BFFA0774A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CD495-BD45-40EC-B2A9-E2692C65E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48B9B-854B-4E09-A4F4-73C2B208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F55C8-FC27-4FAB-A129-C871265A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56DE9-7B76-4A2C-8D7E-A2E2AC7B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1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F624-C0F1-4FE4-95D4-8B3C680D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E9708-E0ED-4DBD-825C-6A8783276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85B80-DB18-4F5C-AC7F-5268FE2C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AB2DB-E4EB-48FF-AA2B-C8724965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7A51E-7977-4021-937C-66CB578B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23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934C14-1695-4413-A5AC-548E42B6A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3CEED-9987-464E-A192-57F58563B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ABAD7-92C4-4E1B-99B2-BE8F9467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E59E2-269F-4319-BBAF-5B2397B8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FAF08-F7E5-48ED-A9AA-7A446419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09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8CA4A-01AD-4AC6-8D3A-E6239FBB0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EA85E-AAAF-4146-8139-B31D1543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2EC48-1066-4D06-8994-3AE66BCAC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FA035-4E98-411F-8719-776015211B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703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6F0A7-6E30-446D-ADBE-DD45D066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15D7D-FCCB-4A9B-A02C-E9B5CF45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7B02F-D69A-4146-AE72-19701A64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9617-D711-449B-9127-88F3F050D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850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FB270-B391-4491-A78F-A5A61E4F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F3316-3B5D-4D8E-94A6-1E6680AA9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C991B-8AC3-44A8-B25E-C99192AA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7DF4E-A440-47CE-B4AF-79BD83C23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4898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2F7F96-1611-4088-B7D7-3370899C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29B15C-3FA8-4265-AFA7-47E16965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E2BE6B-20EB-47E5-BE0A-CD2B84874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AE44C-27E2-42F2-A546-D0C6F522BA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1294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49EEB9-F67D-4FFF-90EC-623C67FCB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55B2DEE-08F8-4A1E-B5DE-5AFB2797C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0B15DD-B46D-494B-9751-F1DDEE574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F7772-422C-474B-8E52-E60D974322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0448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EAA0B6B-3F1C-495F-BC69-F2D65FE0C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31B4E8C-E1B3-402F-95F7-C15A2081A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31560EE-E760-4495-B660-69BC74A80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CD9E-3029-40D0-9DBC-D2518555FD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03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DA61-2D37-4396-A9E7-D304C3F6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E4E90-F0F7-4A00-9FD3-99D8D8114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907C4-691B-4436-8275-30CAE69D4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547CE-1DE3-423E-9CDF-8FA5CC27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6B301-6D78-4307-9484-2E46E31F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3392-1CC4-4BC8-9E8A-CF30DC29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477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6E49D24-D6F0-4E86-9C35-CD866F8AD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65D82C-4A8D-46CE-9305-68D669B5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6FEFA4F-B5D7-4337-9B28-42CA850D0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301CC-2286-4346-BA71-1A99947C6B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114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AA8AE9-041D-486B-BA10-C2893F6C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ABF1B4-D20D-438A-A7D2-8244F9739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7871BA-CF27-4E9E-8142-E0EB7A8D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7B894-2405-4C94-B9FB-9A774505AA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3590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754886-3274-4BE1-BD0C-40AD7485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F3A01E-80CB-4970-9557-FEF3E43B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3E5D47-9546-46D3-BF24-CBAB9BA4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4739B-0363-4A87-974F-3C07A9A397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3595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C8DA5-55A7-46F6-A73D-1A16197B5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C10D5-1CE4-4BCA-A50E-AD144E2C8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7A844-7E96-4E6A-BAE4-00B0876B8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A722F-BD9E-4397-BF85-1F69D5E515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8824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5B635-59F9-44A9-B157-8525A7C5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2C3DB-673D-46C6-988E-A6CF6F2F4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BEB0D-2FCF-4D2C-9111-E9BA6EE36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F2D0F-7C3E-4A60-85D5-9C9ECF68EE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59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0CA2-D9A9-45FB-8E93-C0C886F7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07F4E-B36D-4C19-B312-589331C6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F2E68-EA7D-4674-95CE-7E3BE83B7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9063E-4DC9-4399-8585-CD2F2071D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B7B80-9AB4-48EF-9CC4-DE31C4C00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A58B75-2210-4E72-8E91-6A601ACA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4D127-1D13-4EBE-8F6D-86F4979C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925533-4844-4768-8C56-BDCBBCAB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6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F73F-E86D-4789-9CD1-689A6637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1AAC2-3353-4BCC-9B65-0AD02771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0B2C5-1961-4DF5-AD32-2C03F493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4C131-8663-41C1-A9CB-DBF8C2D3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9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E8334-07CF-4894-82CC-49D16402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BA5EF-4E29-4E2A-81C1-A28B6146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0414F-A656-46CF-B7DC-398FBADF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1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5F422-93C6-410A-833D-A7F9ACCB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08CC-747C-449E-848F-D3954455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A7C0C-F923-4513-96DA-627B18F95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F3B8D-F723-4302-8C5C-2B3C739C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90C66-FE7F-45E8-9BA1-FB100445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1860C-0EC2-4446-821C-A23160D8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4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D6A1-2DBE-4D21-BAC7-C0B078AE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319AD3-7BA5-4344-8435-BFFA0774A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CD495-BD45-40EC-B2A9-E2692C65E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48B9B-854B-4E09-A4F4-73C2B208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F55C8-FC27-4FAB-A129-C871265A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56DE9-7B76-4A2C-8D7E-A2E2AC7B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1561E-359C-4A37-9BC5-F7949E0D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603AA-F4A7-468B-894B-DFE834E50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1D86E-286B-4B36-93A3-ED0939BCA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662-33E1-437A-8453-1B2153450B46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4766-C1E6-4419-BED4-130F5E3F5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07ECB-6FF8-4E18-8EF3-D962041E7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4A658-8042-419F-A82D-99294D111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2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1561E-359C-4A37-9BC5-F7949E0D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603AA-F4A7-468B-894B-DFE834E50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1D86E-286B-4B36-93A3-ED0939BCA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4766-C1E6-4419-BED4-130F5E3F5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07ECB-6FF8-4E18-8EF3-D962041E7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0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1561E-359C-4A37-9BC5-F7949E0D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603AA-F4A7-468B-894B-DFE834E50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1D86E-286B-4B36-93A3-ED0939BCA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4766-C1E6-4419-BED4-130F5E3F5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07ECB-6FF8-4E18-8EF3-D962041E7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8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5AC3AC9-EAC3-4FE8-93AF-EAFFAEDDF3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5BC0F0E-8CAA-4797-B8F6-4AF7404A9D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858F3-2972-4B14-9DB7-2B400C867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99D23-81F3-4EDD-A06A-DF3742D7DF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8883-6847-42D4-A41B-08248DC9A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A86C3D6-960A-49EB-A711-AFCA8BAC6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98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12700"/>
            <a:ext cx="12207876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Google Shape;873;p49"/>
          <p:cNvSpPr>
            <a:spLocks/>
          </p:cNvSpPr>
          <p:nvPr/>
        </p:nvSpPr>
        <p:spPr bwMode="auto">
          <a:xfrm>
            <a:off x="9250363" y="5303838"/>
            <a:ext cx="1047750" cy="1141412"/>
          </a:xfrm>
          <a:custGeom>
            <a:avLst/>
            <a:gdLst>
              <a:gd name="T0" fmla="*/ 2147483646 w 32149"/>
              <a:gd name="T1" fmla="*/ 2147483646 h 35077"/>
              <a:gd name="T2" fmla="*/ 2147483646 w 32149"/>
              <a:gd name="T3" fmla="*/ 2147483646 h 35077"/>
              <a:gd name="T4" fmla="*/ 2147483646 w 32149"/>
              <a:gd name="T5" fmla="*/ 2147483646 h 35077"/>
              <a:gd name="T6" fmla="*/ 2147483646 w 32149"/>
              <a:gd name="T7" fmla="*/ 2147483646 h 35077"/>
              <a:gd name="T8" fmla="*/ 2147483646 w 32149"/>
              <a:gd name="T9" fmla="*/ 2147483646 h 35077"/>
              <a:gd name="T10" fmla="*/ 2147483646 w 32149"/>
              <a:gd name="T11" fmla="*/ 2147483646 h 35077"/>
              <a:gd name="T12" fmla="*/ 2147483646 w 32149"/>
              <a:gd name="T13" fmla="*/ 2147483646 h 35077"/>
              <a:gd name="T14" fmla="*/ 2147483646 w 32149"/>
              <a:gd name="T15" fmla="*/ 2147483646 h 35077"/>
              <a:gd name="T16" fmla="*/ 2147483646 w 32149"/>
              <a:gd name="T17" fmla="*/ 2147483646 h 35077"/>
              <a:gd name="T18" fmla="*/ 2147483646 w 32149"/>
              <a:gd name="T19" fmla="*/ 2147483646 h 35077"/>
              <a:gd name="T20" fmla="*/ 2147483646 w 32149"/>
              <a:gd name="T21" fmla="*/ 2147483646 h 35077"/>
              <a:gd name="T22" fmla="*/ 2147483646 w 32149"/>
              <a:gd name="T23" fmla="*/ 2147483646 h 35077"/>
              <a:gd name="T24" fmla="*/ 2147483646 w 32149"/>
              <a:gd name="T25" fmla="*/ 2147483646 h 35077"/>
              <a:gd name="T26" fmla="*/ 2147483646 w 32149"/>
              <a:gd name="T27" fmla="*/ 2147483646 h 35077"/>
              <a:gd name="T28" fmla="*/ 2147483646 w 32149"/>
              <a:gd name="T29" fmla="*/ 2147483646 h 35077"/>
              <a:gd name="T30" fmla="*/ 2147483646 w 32149"/>
              <a:gd name="T31" fmla="*/ 2147483646 h 35077"/>
              <a:gd name="T32" fmla="*/ 2147483646 w 32149"/>
              <a:gd name="T33" fmla="*/ 2147483646 h 35077"/>
              <a:gd name="T34" fmla="*/ 2147483646 w 32149"/>
              <a:gd name="T35" fmla="*/ 2147483646 h 35077"/>
              <a:gd name="T36" fmla="*/ 2147483646 w 32149"/>
              <a:gd name="T37" fmla="*/ 2147483646 h 35077"/>
              <a:gd name="T38" fmla="*/ 2147483646 w 32149"/>
              <a:gd name="T39" fmla="*/ 2147483646 h 35077"/>
              <a:gd name="T40" fmla="*/ 2147483646 w 32149"/>
              <a:gd name="T41" fmla="*/ 2147483646 h 35077"/>
              <a:gd name="T42" fmla="*/ 2147483646 w 32149"/>
              <a:gd name="T43" fmla="*/ 2147483646 h 35077"/>
              <a:gd name="T44" fmla="*/ 2147483646 w 32149"/>
              <a:gd name="T45" fmla="*/ 2147483646 h 35077"/>
              <a:gd name="T46" fmla="*/ 2147483646 w 32149"/>
              <a:gd name="T47" fmla="*/ 2147483646 h 35077"/>
              <a:gd name="T48" fmla="*/ 2147483646 w 32149"/>
              <a:gd name="T49" fmla="*/ 2147483646 h 35077"/>
              <a:gd name="T50" fmla="*/ 2147483646 w 32149"/>
              <a:gd name="T51" fmla="*/ 2147483646 h 35077"/>
              <a:gd name="T52" fmla="*/ 2147483646 w 32149"/>
              <a:gd name="T53" fmla="*/ 2147483646 h 35077"/>
              <a:gd name="T54" fmla="*/ 2147483646 w 32149"/>
              <a:gd name="T55" fmla="*/ 2147483646 h 35077"/>
              <a:gd name="T56" fmla="*/ 2147483646 w 32149"/>
              <a:gd name="T57" fmla="*/ 2147483646 h 35077"/>
              <a:gd name="T58" fmla="*/ 2147483646 w 32149"/>
              <a:gd name="T59" fmla="*/ 2147483646 h 35077"/>
              <a:gd name="T60" fmla="*/ 2147483646 w 32149"/>
              <a:gd name="T61" fmla="*/ 2147483646 h 35077"/>
              <a:gd name="T62" fmla="*/ 2147483646 w 32149"/>
              <a:gd name="T63" fmla="*/ 2147483646 h 35077"/>
              <a:gd name="T64" fmla="*/ 2147483646 w 32149"/>
              <a:gd name="T65" fmla="*/ 2147483646 h 35077"/>
              <a:gd name="T66" fmla="*/ 2147483646 w 32149"/>
              <a:gd name="T67" fmla="*/ 2147483646 h 35077"/>
              <a:gd name="T68" fmla="*/ 2147483646 w 32149"/>
              <a:gd name="T69" fmla="*/ 2147483646 h 35077"/>
              <a:gd name="T70" fmla="*/ 2147483646 w 32149"/>
              <a:gd name="T71" fmla="*/ 2147483646 h 35077"/>
              <a:gd name="T72" fmla="*/ 2147483646 w 32149"/>
              <a:gd name="T73" fmla="*/ 2147483646 h 35077"/>
              <a:gd name="T74" fmla="*/ 2147483646 w 32149"/>
              <a:gd name="T75" fmla="*/ 2147483646 h 35077"/>
              <a:gd name="T76" fmla="*/ 2147483646 w 32149"/>
              <a:gd name="T77" fmla="*/ 2147483646 h 35077"/>
              <a:gd name="T78" fmla="*/ 2147483646 w 32149"/>
              <a:gd name="T79" fmla="*/ 2147483646 h 35077"/>
              <a:gd name="T80" fmla="*/ 2147483646 w 32149"/>
              <a:gd name="T81" fmla="*/ 2147483646 h 35077"/>
              <a:gd name="T82" fmla="*/ 2147483646 w 32149"/>
              <a:gd name="T83" fmla="*/ 2147483646 h 35077"/>
              <a:gd name="T84" fmla="*/ 2147483646 w 32149"/>
              <a:gd name="T85" fmla="*/ 2147483646 h 35077"/>
              <a:gd name="T86" fmla="*/ 2147483646 w 32149"/>
              <a:gd name="T87" fmla="*/ 2147483646 h 35077"/>
              <a:gd name="T88" fmla="*/ 2147483646 w 32149"/>
              <a:gd name="T89" fmla="*/ 2147483646 h 35077"/>
              <a:gd name="T90" fmla="*/ 2147483646 w 32149"/>
              <a:gd name="T91" fmla="*/ 2147483646 h 35077"/>
              <a:gd name="T92" fmla="*/ 2147483646 w 32149"/>
              <a:gd name="T93" fmla="*/ 2147483646 h 35077"/>
              <a:gd name="T94" fmla="*/ 2147483646 w 32149"/>
              <a:gd name="T95" fmla="*/ 2147483646 h 35077"/>
              <a:gd name="T96" fmla="*/ 2147483646 w 32149"/>
              <a:gd name="T97" fmla="*/ 2147483646 h 35077"/>
              <a:gd name="T98" fmla="*/ 2147483646 w 32149"/>
              <a:gd name="T99" fmla="*/ 2147483646 h 35077"/>
              <a:gd name="T100" fmla="*/ 0 w 32149"/>
              <a:gd name="T101" fmla="*/ 2147483646 h 35077"/>
              <a:gd name="T102" fmla="*/ 2147483646 w 32149"/>
              <a:gd name="T103" fmla="*/ 2147483646 h 35077"/>
              <a:gd name="T104" fmla="*/ 2147483646 w 32149"/>
              <a:gd name="T105" fmla="*/ 2147483646 h 35077"/>
              <a:gd name="T106" fmla="*/ 2147483646 w 32149"/>
              <a:gd name="T107" fmla="*/ 2147483646 h 35077"/>
              <a:gd name="T108" fmla="*/ 2147483646 w 32149"/>
              <a:gd name="T109" fmla="*/ 2147483646 h 35077"/>
              <a:gd name="T110" fmla="*/ 2147483646 w 32149"/>
              <a:gd name="T111" fmla="*/ 2147483646 h 35077"/>
              <a:gd name="T112" fmla="*/ 2147483646 w 32149"/>
              <a:gd name="T113" fmla="*/ 2147483646 h 35077"/>
              <a:gd name="T114" fmla="*/ 2147483646 w 32149"/>
              <a:gd name="T115" fmla="*/ 2147483646 h 35077"/>
              <a:gd name="T116" fmla="*/ 2147483646 w 32149"/>
              <a:gd name="T117" fmla="*/ 2147483646 h 35077"/>
              <a:gd name="T118" fmla="*/ 2147483646 w 32149"/>
              <a:gd name="T119" fmla="*/ 0 h 3507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lnTo>
                  <a:pt x="15656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lnTo>
                  <a:pt x="15716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lnTo>
                  <a:pt x="26651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lnTo>
                  <a:pt x="2629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3887788" y="1676400"/>
            <a:ext cx="4540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6000" dirty="0">
                <a:solidFill>
                  <a:srgbClr val="FF0000"/>
                </a:solidFill>
                <a:latin typeface=".VnArial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Khëi ®éng</a:t>
            </a:r>
            <a:endParaRPr lang="zh-CN" altLang="en-US" sz="6000" dirty="0">
              <a:solidFill>
                <a:srgbClr val="FF0000"/>
              </a:solidFill>
              <a:latin typeface=".VnArial" pitchFamily="34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845930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>
            <a:extLst>
              <a:ext uri="{FF2B5EF4-FFF2-40B4-BE49-F238E27FC236}">
                <a16:creationId xmlns:a16="http://schemas.microsoft.com/office/drawing/2014/main" id="{A274A41A-7021-4516-AE74-54B35AB55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52" y="294373"/>
            <a:ext cx="11570848" cy="61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(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>
            <a:extLst>
              <a:ext uri="{FF2B5EF4-FFF2-40B4-BE49-F238E27FC236}">
                <a16:creationId xmlns:a16="http://schemas.microsoft.com/office/drawing/2014/main" id="{2C82C6FE-C660-4AA0-A06F-1A4CF9277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505201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9" name="Text Box 15">
            <a:extLst>
              <a:ext uri="{FF2B5EF4-FFF2-40B4-BE49-F238E27FC236}">
                <a16:creationId xmlns:a16="http://schemas.microsoft.com/office/drawing/2014/main" id="{DD865AA5-288D-4D85-8D10-5B2D3CCD2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581" y="2155072"/>
            <a:ext cx="10943438" cy="23575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en-US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4820" name="Text Box 17">
            <a:extLst>
              <a:ext uri="{FF2B5EF4-FFF2-40B4-BE49-F238E27FC236}">
                <a16:creationId xmlns:a16="http://schemas.microsoft.com/office/drawing/2014/main" id="{BB77C7F2-B261-4162-B477-6B5AF2D7C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651" y="872996"/>
            <a:ext cx="632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1113"/>
            <a:ext cx="1216342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8BAF07-D09F-DB41-8DA9-050358218781}"/>
              </a:ext>
            </a:extLst>
          </p:cNvPr>
          <p:cNvSpPr txBox="1"/>
          <p:nvPr/>
        </p:nvSpPr>
        <p:spPr>
          <a:xfrm>
            <a:off x="2744788" y="1592263"/>
            <a:ext cx="9026525" cy="2473325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spcAft>
                <a:spcPts val="599"/>
              </a:spcAft>
              <a:defRPr/>
            </a:pPr>
            <a:r>
              <a:rPr lang="en-US" sz="5387" dirty="0">
                <a:solidFill>
                  <a:srgbClr val="FF0000"/>
                </a:solidFill>
                <a:latin typeface="Cambria" panose="02040503050406030204" pitchFamily="18" charset="0"/>
                <a:ea typeface="+mj-ea"/>
                <a:cs typeface="+mj-cs"/>
              </a:rPr>
              <a:t>CẢM ƠN </a:t>
            </a:r>
            <a:r>
              <a:rPr lang="en-US" sz="1995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VÌ CÁC BẠN</a:t>
            </a:r>
          </a:p>
          <a:p>
            <a:pPr algn="ctr" eaLnBrk="1" hangingPunct="1">
              <a:lnSpc>
                <a:spcPct val="120000"/>
              </a:lnSpc>
              <a:spcAft>
                <a:spcPts val="599"/>
              </a:spcAft>
              <a:defRPr/>
            </a:pPr>
            <a:r>
              <a:rPr lang="en-US" sz="1995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ĐÃ RẤT </a:t>
            </a:r>
            <a:r>
              <a:rPr lang="en-US" sz="4788" dirty="0">
                <a:solidFill>
                  <a:srgbClr val="7030A0"/>
                </a:solidFill>
                <a:latin typeface="Cambria" panose="02040503050406030204" pitchFamily="18" charset="0"/>
                <a:ea typeface="+mj-ea"/>
                <a:cs typeface="+mj-cs"/>
              </a:rPr>
              <a:t>TÍCH CỰC</a:t>
            </a:r>
            <a:r>
              <a:rPr lang="en-US" sz="1995" dirty="0">
                <a:solidFill>
                  <a:srgbClr val="7030A0"/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en-US" sz="1995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TRONG TIẾT HỌC.</a:t>
            </a:r>
          </a:p>
          <a:p>
            <a:pPr algn="ctr" eaLnBrk="1" hangingPunct="1">
              <a:lnSpc>
                <a:spcPct val="120000"/>
              </a:lnSpc>
              <a:spcAft>
                <a:spcPts val="599"/>
              </a:spcAft>
              <a:defRPr/>
            </a:pPr>
            <a:endParaRPr lang="en-US" sz="1995" dirty="0">
              <a:latin typeface="Cambria" panose="02040503050406030204" pitchFamily="18" charset="0"/>
              <a:ea typeface="+mj-ea"/>
              <a:cs typeface="+mj-cs"/>
            </a:endParaRPr>
          </a:p>
          <a:p>
            <a:pPr algn="ctr" eaLnBrk="1" hangingPunct="1">
              <a:lnSpc>
                <a:spcPct val="120000"/>
              </a:lnSpc>
              <a:spcAft>
                <a:spcPts val="599"/>
              </a:spcAft>
              <a:defRPr/>
            </a:pPr>
            <a:r>
              <a:rPr lang="en-US" sz="1995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CHÚC CÁC BẠN MỘT NGÀY TRÀN ĐẦY </a:t>
            </a:r>
            <a:r>
              <a:rPr lang="en-US" sz="4389" dirty="0">
                <a:solidFill>
                  <a:srgbClr val="00B050"/>
                </a:solidFill>
                <a:latin typeface="Cambria" panose="02040503050406030204" pitchFamily="18" charset="0"/>
                <a:ea typeface="+mj-ea"/>
                <a:cs typeface="+mj-cs"/>
              </a:rPr>
              <a:t>NĂNG LƯỢNG</a:t>
            </a:r>
          </a:p>
          <a:p>
            <a:pPr algn="ctr" eaLnBrk="1" hangingPunct="1">
              <a:lnSpc>
                <a:spcPct val="120000"/>
              </a:lnSpc>
              <a:spcAft>
                <a:spcPts val="599"/>
              </a:spcAft>
              <a:defRPr/>
            </a:pPr>
            <a:r>
              <a:rPr lang="en-US" sz="4389" dirty="0">
                <a:solidFill>
                  <a:srgbClr val="FFC000"/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en-US" sz="1995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VÀ </a:t>
            </a:r>
            <a:r>
              <a:rPr lang="en-US" sz="4788" dirty="0">
                <a:solidFill>
                  <a:srgbClr val="E14D25"/>
                </a:solidFill>
                <a:latin typeface="Cambria" panose="02040503050406030204" pitchFamily="18" charset="0"/>
                <a:ea typeface="+mj-ea"/>
                <a:cs typeface="+mj-cs"/>
              </a:rPr>
              <a:t>BÌNH AN </a:t>
            </a:r>
            <a:r>
              <a:rPr lang="en-US" sz="1995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TRONG MÙA DỊCH COVID!</a:t>
            </a:r>
          </a:p>
        </p:txBody>
      </p:sp>
    </p:spTree>
    <p:extLst>
      <p:ext uri="{BB962C8B-B14F-4D97-AF65-F5344CB8AC3E}">
        <p14:creationId xmlns:p14="http://schemas.microsoft.com/office/powerpoint/2010/main" val="286713083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12700"/>
            <a:ext cx="12207876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Google Shape;873;p49"/>
          <p:cNvSpPr>
            <a:spLocks/>
          </p:cNvSpPr>
          <p:nvPr/>
        </p:nvSpPr>
        <p:spPr bwMode="auto">
          <a:xfrm>
            <a:off x="9250363" y="5303838"/>
            <a:ext cx="1047750" cy="1141412"/>
          </a:xfrm>
          <a:custGeom>
            <a:avLst/>
            <a:gdLst>
              <a:gd name="T0" fmla="*/ 2147483646 w 32149"/>
              <a:gd name="T1" fmla="*/ 2147483646 h 35077"/>
              <a:gd name="T2" fmla="*/ 2147483646 w 32149"/>
              <a:gd name="T3" fmla="*/ 2147483646 h 35077"/>
              <a:gd name="T4" fmla="*/ 2147483646 w 32149"/>
              <a:gd name="T5" fmla="*/ 2147483646 h 35077"/>
              <a:gd name="T6" fmla="*/ 2147483646 w 32149"/>
              <a:gd name="T7" fmla="*/ 2147483646 h 35077"/>
              <a:gd name="T8" fmla="*/ 2147483646 w 32149"/>
              <a:gd name="T9" fmla="*/ 2147483646 h 35077"/>
              <a:gd name="T10" fmla="*/ 2147483646 w 32149"/>
              <a:gd name="T11" fmla="*/ 2147483646 h 35077"/>
              <a:gd name="T12" fmla="*/ 2147483646 w 32149"/>
              <a:gd name="T13" fmla="*/ 2147483646 h 35077"/>
              <a:gd name="T14" fmla="*/ 2147483646 w 32149"/>
              <a:gd name="T15" fmla="*/ 2147483646 h 35077"/>
              <a:gd name="T16" fmla="*/ 2147483646 w 32149"/>
              <a:gd name="T17" fmla="*/ 2147483646 h 35077"/>
              <a:gd name="T18" fmla="*/ 2147483646 w 32149"/>
              <a:gd name="T19" fmla="*/ 2147483646 h 35077"/>
              <a:gd name="T20" fmla="*/ 2147483646 w 32149"/>
              <a:gd name="T21" fmla="*/ 2147483646 h 35077"/>
              <a:gd name="T22" fmla="*/ 2147483646 w 32149"/>
              <a:gd name="T23" fmla="*/ 2147483646 h 35077"/>
              <a:gd name="T24" fmla="*/ 2147483646 w 32149"/>
              <a:gd name="T25" fmla="*/ 2147483646 h 35077"/>
              <a:gd name="T26" fmla="*/ 2147483646 w 32149"/>
              <a:gd name="T27" fmla="*/ 2147483646 h 35077"/>
              <a:gd name="T28" fmla="*/ 2147483646 w 32149"/>
              <a:gd name="T29" fmla="*/ 2147483646 h 35077"/>
              <a:gd name="T30" fmla="*/ 2147483646 w 32149"/>
              <a:gd name="T31" fmla="*/ 2147483646 h 35077"/>
              <a:gd name="T32" fmla="*/ 2147483646 w 32149"/>
              <a:gd name="T33" fmla="*/ 2147483646 h 35077"/>
              <a:gd name="T34" fmla="*/ 2147483646 w 32149"/>
              <a:gd name="T35" fmla="*/ 2147483646 h 35077"/>
              <a:gd name="T36" fmla="*/ 2147483646 w 32149"/>
              <a:gd name="T37" fmla="*/ 2147483646 h 35077"/>
              <a:gd name="T38" fmla="*/ 2147483646 w 32149"/>
              <a:gd name="T39" fmla="*/ 2147483646 h 35077"/>
              <a:gd name="T40" fmla="*/ 2147483646 w 32149"/>
              <a:gd name="T41" fmla="*/ 2147483646 h 35077"/>
              <a:gd name="T42" fmla="*/ 2147483646 w 32149"/>
              <a:gd name="T43" fmla="*/ 2147483646 h 35077"/>
              <a:gd name="T44" fmla="*/ 2147483646 w 32149"/>
              <a:gd name="T45" fmla="*/ 2147483646 h 35077"/>
              <a:gd name="T46" fmla="*/ 2147483646 w 32149"/>
              <a:gd name="T47" fmla="*/ 2147483646 h 35077"/>
              <a:gd name="T48" fmla="*/ 2147483646 w 32149"/>
              <a:gd name="T49" fmla="*/ 2147483646 h 35077"/>
              <a:gd name="T50" fmla="*/ 2147483646 w 32149"/>
              <a:gd name="T51" fmla="*/ 2147483646 h 35077"/>
              <a:gd name="T52" fmla="*/ 2147483646 w 32149"/>
              <a:gd name="T53" fmla="*/ 2147483646 h 35077"/>
              <a:gd name="T54" fmla="*/ 2147483646 w 32149"/>
              <a:gd name="T55" fmla="*/ 2147483646 h 35077"/>
              <a:gd name="T56" fmla="*/ 2147483646 w 32149"/>
              <a:gd name="T57" fmla="*/ 2147483646 h 35077"/>
              <a:gd name="T58" fmla="*/ 2147483646 w 32149"/>
              <a:gd name="T59" fmla="*/ 2147483646 h 35077"/>
              <a:gd name="T60" fmla="*/ 2147483646 w 32149"/>
              <a:gd name="T61" fmla="*/ 2147483646 h 35077"/>
              <a:gd name="T62" fmla="*/ 2147483646 w 32149"/>
              <a:gd name="T63" fmla="*/ 2147483646 h 35077"/>
              <a:gd name="T64" fmla="*/ 2147483646 w 32149"/>
              <a:gd name="T65" fmla="*/ 2147483646 h 35077"/>
              <a:gd name="T66" fmla="*/ 2147483646 w 32149"/>
              <a:gd name="T67" fmla="*/ 2147483646 h 35077"/>
              <a:gd name="T68" fmla="*/ 2147483646 w 32149"/>
              <a:gd name="T69" fmla="*/ 2147483646 h 35077"/>
              <a:gd name="T70" fmla="*/ 2147483646 w 32149"/>
              <a:gd name="T71" fmla="*/ 2147483646 h 35077"/>
              <a:gd name="T72" fmla="*/ 2147483646 w 32149"/>
              <a:gd name="T73" fmla="*/ 2147483646 h 35077"/>
              <a:gd name="T74" fmla="*/ 2147483646 w 32149"/>
              <a:gd name="T75" fmla="*/ 2147483646 h 35077"/>
              <a:gd name="T76" fmla="*/ 2147483646 w 32149"/>
              <a:gd name="T77" fmla="*/ 2147483646 h 35077"/>
              <a:gd name="T78" fmla="*/ 2147483646 w 32149"/>
              <a:gd name="T79" fmla="*/ 2147483646 h 35077"/>
              <a:gd name="T80" fmla="*/ 2147483646 w 32149"/>
              <a:gd name="T81" fmla="*/ 2147483646 h 35077"/>
              <a:gd name="T82" fmla="*/ 2147483646 w 32149"/>
              <a:gd name="T83" fmla="*/ 2147483646 h 35077"/>
              <a:gd name="T84" fmla="*/ 2147483646 w 32149"/>
              <a:gd name="T85" fmla="*/ 2147483646 h 35077"/>
              <a:gd name="T86" fmla="*/ 2147483646 w 32149"/>
              <a:gd name="T87" fmla="*/ 2147483646 h 35077"/>
              <a:gd name="T88" fmla="*/ 2147483646 w 32149"/>
              <a:gd name="T89" fmla="*/ 2147483646 h 35077"/>
              <a:gd name="T90" fmla="*/ 2147483646 w 32149"/>
              <a:gd name="T91" fmla="*/ 2147483646 h 35077"/>
              <a:gd name="T92" fmla="*/ 2147483646 w 32149"/>
              <a:gd name="T93" fmla="*/ 2147483646 h 35077"/>
              <a:gd name="T94" fmla="*/ 2147483646 w 32149"/>
              <a:gd name="T95" fmla="*/ 2147483646 h 35077"/>
              <a:gd name="T96" fmla="*/ 2147483646 w 32149"/>
              <a:gd name="T97" fmla="*/ 2147483646 h 35077"/>
              <a:gd name="T98" fmla="*/ 2147483646 w 32149"/>
              <a:gd name="T99" fmla="*/ 2147483646 h 35077"/>
              <a:gd name="T100" fmla="*/ 0 w 32149"/>
              <a:gd name="T101" fmla="*/ 2147483646 h 35077"/>
              <a:gd name="T102" fmla="*/ 2147483646 w 32149"/>
              <a:gd name="T103" fmla="*/ 2147483646 h 35077"/>
              <a:gd name="T104" fmla="*/ 2147483646 w 32149"/>
              <a:gd name="T105" fmla="*/ 2147483646 h 35077"/>
              <a:gd name="T106" fmla="*/ 2147483646 w 32149"/>
              <a:gd name="T107" fmla="*/ 2147483646 h 35077"/>
              <a:gd name="T108" fmla="*/ 2147483646 w 32149"/>
              <a:gd name="T109" fmla="*/ 2147483646 h 35077"/>
              <a:gd name="T110" fmla="*/ 2147483646 w 32149"/>
              <a:gd name="T111" fmla="*/ 2147483646 h 35077"/>
              <a:gd name="T112" fmla="*/ 2147483646 w 32149"/>
              <a:gd name="T113" fmla="*/ 2147483646 h 35077"/>
              <a:gd name="T114" fmla="*/ 2147483646 w 32149"/>
              <a:gd name="T115" fmla="*/ 2147483646 h 35077"/>
              <a:gd name="T116" fmla="*/ 2147483646 w 32149"/>
              <a:gd name="T117" fmla="*/ 2147483646 h 35077"/>
              <a:gd name="T118" fmla="*/ 2147483646 w 32149"/>
              <a:gd name="T119" fmla="*/ 0 h 3507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lnTo>
                  <a:pt x="15656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lnTo>
                  <a:pt x="15716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lnTo>
                  <a:pt x="26651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lnTo>
                  <a:pt x="2629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3887788" y="1676400"/>
            <a:ext cx="4540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6000" dirty="0">
                <a:solidFill>
                  <a:srgbClr val="FF0000"/>
                </a:solidFill>
                <a:latin typeface=".VnArial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VËn dông</a:t>
            </a:r>
            <a:endParaRPr lang="zh-CN" altLang="en-US" sz="6000" dirty="0">
              <a:solidFill>
                <a:srgbClr val="FF0000"/>
              </a:solidFill>
              <a:latin typeface=".VnArial" pitchFamily="34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00249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>
            <a:extLst>
              <a:ext uri="{FF2B5EF4-FFF2-40B4-BE49-F238E27FC236}">
                <a16:creationId xmlns:a16="http://schemas.microsoft.com/office/drawing/2014/main" id="{57DF0D87-62ED-4BE1-BBCF-103DC13ED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72" y="209862"/>
            <a:ext cx="11997128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18-11-2021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trao đổi ý kiến với người thân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khâm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:a16="http://schemas.microsoft.com/office/drawing/2014/main" id="{FF0E6022-A2B7-4A72-802C-5618E4A9D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01"/>
            <a:ext cx="845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2D32AC9-89D4-49A2-A30F-C1653D365121}"/>
              </a:ext>
            </a:extLst>
          </p:cNvPr>
          <p:cNvSpPr/>
          <p:nvPr/>
        </p:nvSpPr>
        <p:spPr>
          <a:xfrm>
            <a:off x="2648668" y="2298133"/>
            <a:ext cx="6984113" cy="769045"/>
          </a:xfrm>
          <a:custGeom>
            <a:avLst/>
            <a:gdLst>
              <a:gd name="connsiteX0" fmla="*/ 0 w 8195365"/>
              <a:gd name="connsiteY0" fmla="*/ 159123 h 954720"/>
              <a:gd name="connsiteX1" fmla="*/ 159123 w 8195365"/>
              <a:gd name="connsiteY1" fmla="*/ 0 h 954720"/>
              <a:gd name="connsiteX2" fmla="*/ 8036242 w 8195365"/>
              <a:gd name="connsiteY2" fmla="*/ 0 h 954720"/>
              <a:gd name="connsiteX3" fmla="*/ 8195365 w 8195365"/>
              <a:gd name="connsiteY3" fmla="*/ 159123 h 954720"/>
              <a:gd name="connsiteX4" fmla="*/ 8195365 w 8195365"/>
              <a:gd name="connsiteY4" fmla="*/ 795597 h 954720"/>
              <a:gd name="connsiteX5" fmla="*/ 8036242 w 8195365"/>
              <a:gd name="connsiteY5" fmla="*/ 954720 h 954720"/>
              <a:gd name="connsiteX6" fmla="*/ 159123 w 8195365"/>
              <a:gd name="connsiteY6" fmla="*/ 954720 h 954720"/>
              <a:gd name="connsiteX7" fmla="*/ 0 w 8195365"/>
              <a:gd name="connsiteY7" fmla="*/ 795597 h 954720"/>
              <a:gd name="connsiteX8" fmla="*/ 0 w 8195365"/>
              <a:gd name="connsiteY8" fmla="*/ 159123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5365" h="954720">
                <a:moveTo>
                  <a:pt x="0" y="159123"/>
                </a:moveTo>
                <a:cubicBezTo>
                  <a:pt x="0" y="71242"/>
                  <a:pt x="71242" y="0"/>
                  <a:pt x="159123" y="0"/>
                </a:cubicBezTo>
                <a:lnTo>
                  <a:pt x="8036242" y="0"/>
                </a:lnTo>
                <a:cubicBezTo>
                  <a:pt x="8124123" y="0"/>
                  <a:pt x="8195365" y="71242"/>
                  <a:pt x="8195365" y="159123"/>
                </a:cubicBezTo>
                <a:lnTo>
                  <a:pt x="8195365" y="795597"/>
                </a:lnTo>
                <a:cubicBezTo>
                  <a:pt x="8195365" y="883478"/>
                  <a:pt x="8124123" y="954720"/>
                  <a:pt x="8036242" y="954720"/>
                </a:cubicBezTo>
                <a:lnTo>
                  <a:pt x="159123" y="954720"/>
                </a:lnTo>
                <a:cubicBezTo>
                  <a:pt x="71242" y="954720"/>
                  <a:pt x="0" y="883478"/>
                  <a:pt x="0" y="795597"/>
                </a:cubicBezTo>
                <a:lnTo>
                  <a:pt x="0" y="159123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526" tIns="168526" rIns="168526" bIns="168526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?</a:t>
            </a:r>
            <a:endPara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E8A5A6A-0ADE-4009-BDB1-BCCB533C01C0}"/>
              </a:ext>
            </a:extLst>
          </p:cNvPr>
          <p:cNvSpPr/>
          <p:nvPr/>
        </p:nvSpPr>
        <p:spPr>
          <a:xfrm>
            <a:off x="2676083" y="3367271"/>
            <a:ext cx="6984110" cy="769045"/>
          </a:xfrm>
          <a:custGeom>
            <a:avLst/>
            <a:gdLst>
              <a:gd name="connsiteX0" fmla="*/ 0 w 8195365"/>
              <a:gd name="connsiteY0" fmla="*/ 159123 h 954720"/>
              <a:gd name="connsiteX1" fmla="*/ 159123 w 8195365"/>
              <a:gd name="connsiteY1" fmla="*/ 0 h 954720"/>
              <a:gd name="connsiteX2" fmla="*/ 8036242 w 8195365"/>
              <a:gd name="connsiteY2" fmla="*/ 0 h 954720"/>
              <a:gd name="connsiteX3" fmla="*/ 8195365 w 8195365"/>
              <a:gd name="connsiteY3" fmla="*/ 159123 h 954720"/>
              <a:gd name="connsiteX4" fmla="*/ 8195365 w 8195365"/>
              <a:gd name="connsiteY4" fmla="*/ 795597 h 954720"/>
              <a:gd name="connsiteX5" fmla="*/ 8036242 w 8195365"/>
              <a:gd name="connsiteY5" fmla="*/ 954720 h 954720"/>
              <a:gd name="connsiteX6" fmla="*/ 159123 w 8195365"/>
              <a:gd name="connsiteY6" fmla="*/ 954720 h 954720"/>
              <a:gd name="connsiteX7" fmla="*/ 0 w 8195365"/>
              <a:gd name="connsiteY7" fmla="*/ 795597 h 954720"/>
              <a:gd name="connsiteX8" fmla="*/ 0 w 8195365"/>
              <a:gd name="connsiteY8" fmla="*/ 159123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5365" h="954720">
                <a:moveTo>
                  <a:pt x="0" y="159123"/>
                </a:moveTo>
                <a:cubicBezTo>
                  <a:pt x="0" y="71242"/>
                  <a:pt x="71242" y="0"/>
                  <a:pt x="159123" y="0"/>
                </a:cubicBezTo>
                <a:lnTo>
                  <a:pt x="8036242" y="0"/>
                </a:lnTo>
                <a:cubicBezTo>
                  <a:pt x="8124123" y="0"/>
                  <a:pt x="8195365" y="71242"/>
                  <a:pt x="8195365" y="159123"/>
                </a:cubicBezTo>
                <a:lnTo>
                  <a:pt x="8195365" y="795597"/>
                </a:lnTo>
                <a:cubicBezTo>
                  <a:pt x="8195365" y="883478"/>
                  <a:pt x="8124123" y="954720"/>
                  <a:pt x="8036242" y="954720"/>
                </a:cubicBezTo>
                <a:lnTo>
                  <a:pt x="159123" y="954720"/>
                </a:lnTo>
                <a:cubicBezTo>
                  <a:pt x="71242" y="954720"/>
                  <a:pt x="0" y="883478"/>
                  <a:pt x="0" y="795597"/>
                </a:cubicBezTo>
                <a:lnTo>
                  <a:pt x="0" y="159123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2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526" tIns="168526" rIns="168526" bIns="168526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076CA1-6ADE-4387-BA8E-F8E8DDEB8B4A}"/>
              </a:ext>
            </a:extLst>
          </p:cNvPr>
          <p:cNvSpPr/>
          <p:nvPr/>
        </p:nvSpPr>
        <p:spPr>
          <a:xfrm>
            <a:off x="2676080" y="4465515"/>
            <a:ext cx="6984113" cy="769045"/>
          </a:xfrm>
          <a:custGeom>
            <a:avLst/>
            <a:gdLst>
              <a:gd name="connsiteX0" fmla="*/ 0 w 8195365"/>
              <a:gd name="connsiteY0" fmla="*/ 159123 h 954720"/>
              <a:gd name="connsiteX1" fmla="*/ 159123 w 8195365"/>
              <a:gd name="connsiteY1" fmla="*/ 0 h 954720"/>
              <a:gd name="connsiteX2" fmla="*/ 8036242 w 8195365"/>
              <a:gd name="connsiteY2" fmla="*/ 0 h 954720"/>
              <a:gd name="connsiteX3" fmla="*/ 8195365 w 8195365"/>
              <a:gd name="connsiteY3" fmla="*/ 159123 h 954720"/>
              <a:gd name="connsiteX4" fmla="*/ 8195365 w 8195365"/>
              <a:gd name="connsiteY4" fmla="*/ 795597 h 954720"/>
              <a:gd name="connsiteX5" fmla="*/ 8036242 w 8195365"/>
              <a:gd name="connsiteY5" fmla="*/ 954720 h 954720"/>
              <a:gd name="connsiteX6" fmla="*/ 159123 w 8195365"/>
              <a:gd name="connsiteY6" fmla="*/ 954720 h 954720"/>
              <a:gd name="connsiteX7" fmla="*/ 0 w 8195365"/>
              <a:gd name="connsiteY7" fmla="*/ 795597 h 954720"/>
              <a:gd name="connsiteX8" fmla="*/ 0 w 8195365"/>
              <a:gd name="connsiteY8" fmla="*/ 159123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5365" h="954720">
                <a:moveTo>
                  <a:pt x="0" y="159123"/>
                </a:moveTo>
                <a:cubicBezTo>
                  <a:pt x="0" y="71242"/>
                  <a:pt x="71242" y="0"/>
                  <a:pt x="159123" y="0"/>
                </a:cubicBezTo>
                <a:lnTo>
                  <a:pt x="8036242" y="0"/>
                </a:lnTo>
                <a:cubicBezTo>
                  <a:pt x="8124123" y="0"/>
                  <a:pt x="8195365" y="71242"/>
                  <a:pt x="8195365" y="159123"/>
                </a:cubicBezTo>
                <a:lnTo>
                  <a:pt x="8195365" y="795597"/>
                </a:lnTo>
                <a:cubicBezTo>
                  <a:pt x="8195365" y="883478"/>
                  <a:pt x="8124123" y="954720"/>
                  <a:pt x="8036242" y="954720"/>
                </a:cubicBezTo>
                <a:lnTo>
                  <a:pt x="159123" y="954720"/>
                </a:lnTo>
                <a:cubicBezTo>
                  <a:pt x="71242" y="954720"/>
                  <a:pt x="0" y="883478"/>
                  <a:pt x="0" y="795597"/>
                </a:cubicBezTo>
                <a:lnTo>
                  <a:pt x="0" y="159123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526" tIns="168526" rIns="168526" bIns="168526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4">
            <a:extLst>
              <a:ext uri="{FF2B5EF4-FFF2-40B4-BE49-F238E27FC236}">
                <a16:creationId xmlns:a16="http://schemas.microsoft.com/office/drawing/2014/main" id="{03FBBDCB-6EF7-4226-8C6E-529AC4EBA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99" y="2379914"/>
            <a:ext cx="11290853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khâm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62DA246-3696-4480-93C5-8185F6D72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801" y="0"/>
            <a:ext cx="2479321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2A85B9-DDDE-427F-94CC-BB523FF6D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38" y="643525"/>
            <a:ext cx="4038676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Tìm đề tài trao đổi: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6365D-79F0-4048-A681-D3A4591CB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4" y="1170445"/>
            <a:ext cx="6518694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Các truyện trong sách giáo khoa: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2E6009-65D3-4E0C-8C9C-4AA668B0D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044" y="1907562"/>
            <a:ext cx="4689475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Trạng thả diều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F256E1-8A34-458C-8AD4-1B8C74DFF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044" y="2559602"/>
            <a:ext cx="508634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chân kì diệu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0CC696-8507-4BE2-8EDF-815940A86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1" y="4065959"/>
            <a:ext cx="59335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“Vua tàu thủy” Bạch Thái Bưởi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1BBD52-B775-411F-88D2-E8F358BF3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38" y="5407382"/>
            <a:ext cx="67525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Các truyện khác trong sách, báo,…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423785" y="2253277"/>
            <a:ext cx="867103" cy="17342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933081" y="4240858"/>
            <a:ext cx="867103" cy="17342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408789" y="2953607"/>
            <a:ext cx="867103" cy="17342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403543" y="3591482"/>
            <a:ext cx="872349" cy="23750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369655" y="4919803"/>
            <a:ext cx="898410" cy="1964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044" y="3231610"/>
            <a:ext cx="1465466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trứng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0CC696-8507-4BE2-8EDF-815940A86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044" y="4795456"/>
            <a:ext cx="52985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4261" y="2003733"/>
            <a:ext cx="2190023" cy="596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Hiền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4196" y="2700468"/>
            <a:ext cx="2787943" cy="596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Ngọc Kí </a:t>
            </a:r>
          </a:p>
        </p:txBody>
      </p:sp>
      <p:sp>
        <p:nvSpPr>
          <p:cNvPr id="7" name="Rectangle 6"/>
          <p:cNvSpPr/>
          <p:nvPr/>
        </p:nvSpPr>
        <p:spPr>
          <a:xfrm>
            <a:off x="5961078" y="4064530"/>
            <a:ext cx="2605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 Thái Bưởi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4474261" y="3373833"/>
            <a:ext cx="3539174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Lê-ô-nác-đô đa Vin-xi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03146" y="4658425"/>
            <a:ext cx="2847254" cy="596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Duy Ứng</a:t>
            </a:r>
          </a:p>
        </p:txBody>
      </p:sp>
    </p:spTree>
    <p:extLst>
      <p:ext uri="{BB962C8B-B14F-4D97-AF65-F5344CB8AC3E}">
        <p14:creationId xmlns:p14="http://schemas.microsoft.com/office/powerpoint/2010/main" val="384641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11" grpId="0" animBg="1"/>
      <p:bldP spid="17" grpId="0" animBg="1"/>
      <p:bldP spid="19" grpId="0" animBg="1"/>
      <p:bldP spid="20" grpId="0" animBg="1"/>
      <p:bldP spid="21" grpId="0" animBg="1"/>
      <p:bldP spid="2" grpId="0"/>
      <p:bldP spid="22" grpId="0"/>
      <p:bldP spid="4" grpId="0"/>
      <p:bldP spid="5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F36B55-C568-4759-B24D-AA37A6C62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34" y="0"/>
            <a:ext cx="4776952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nội dung trao đổi: </a:t>
            </a:r>
          </a:p>
        </p:txBody>
      </p:sp>
      <p:sp>
        <p:nvSpPr>
          <p:cNvPr id="2" name="Rectangle 1"/>
          <p:cNvSpPr/>
          <p:nvPr/>
        </p:nvSpPr>
        <p:spPr>
          <a:xfrm>
            <a:off x="408039" y="848114"/>
            <a:ext cx="7039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cảnh sống của nhân vật.</a:t>
            </a:r>
          </a:p>
          <a:p>
            <a:pPr marL="457200" indent="-457200">
              <a:spcBef>
                <a:spcPct val="0"/>
              </a:spcBef>
              <a:buFontTx/>
              <a:buChar char="-"/>
            </a:pP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vật gặp những khó khăn gì?</a:t>
            </a:r>
          </a:p>
          <a:p>
            <a:pPr marL="457200" indent="-457200">
              <a:spcBef>
                <a:spcPct val="0"/>
              </a:spcBef>
              <a:buFontTx/>
              <a:buChar char="-"/>
            </a:pP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khó khăn ấy có gì khác thường?</a:t>
            </a:r>
          </a:p>
        </p:txBody>
      </p:sp>
      <p:sp>
        <p:nvSpPr>
          <p:cNvPr id="3" name="Rectangle 2"/>
          <p:cNvSpPr/>
          <p:nvPr/>
        </p:nvSpPr>
        <p:spPr>
          <a:xfrm>
            <a:off x="408039" y="2687710"/>
            <a:ext cx="7172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 lực của nhân vật.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vật vượt qua khó khăn như thế nào?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vượt khó của nhân vật có gì đáng khen?</a:t>
            </a:r>
          </a:p>
        </p:txBody>
      </p:sp>
      <p:sp>
        <p:nvSpPr>
          <p:cNvPr id="5" name="Rectangle 4"/>
          <p:cNvSpPr/>
          <p:nvPr/>
        </p:nvSpPr>
        <p:spPr>
          <a:xfrm>
            <a:off x="408039" y="4527306"/>
            <a:ext cx="107269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thành đạt của nhân vật.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vật đạt được ý nguyện của mình như thế nào?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 lực, ý chí của nhân vật có vai trò gì trong sự thành đạt ấy?</a:t>
            </a:r>
          </a:p>
        </p:txBody>
      </p:sp>
    </p:spTree>
    <p:extLst>
      <p:ext uri="{BB962C8B-B14F-4D97-AF65-F5344CB8AC3E}">
        <p14:creationId xmlns:p14="http://schemas.microsoft.com/office/powerpoint/2010/main" val="90638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F36B55-C568-4759-B24D-AA37A6C62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03" y="505180"/>
            <a:ext cx="4776952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hình thức trao đổi.</a:t>
            </a:r>
          </a:p>
        </p:txBody>
      </p:sp>
      <p:sp>
        <p:nvSpPr>
          <p:cNvPr id="2" name="Rectangle 1"/>
          <p:cNvSpPr/>
          <p:nvPr/>
        </p:nvSpPr>
        <p:spPr>
          <a:xfrm>
            <a:off x="275303" y="1495147"/>
            <a:ext cx="107269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nói chuyện với em là ai?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Ba, mẹ hoặc một người thân trong gia đình.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5303" y="2996802"/>
            <a:ext cx="7172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xưng hô như thế nào?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Xưng là con, là em, là cháu,...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275303" y="4306728"/>
            <a:ext cx="107269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là người gợi chuyện hay người thân của em gợi chuyện?</a:t>
            </a:r>
          </a:p>
        </p:txBody>
      </p:sp>
    </p:spTree>
    <p:extLst>
      <p:ext uri="{BB962C8B-B14F-4D97-AF65-F5344CB8AC3E}">
        <p14:creationId xmlns:p14="http://schemas.microsoft.com/office/powerpoint/2010/main" val="70447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BAA7632D-54B3-4A03-AF6D-3E6AF43F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65" y="169653"/>
            <a:ext cx="11680722" cy="553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Làm mẫu về nhân vật và nội dung trao đổi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(VD : Về Nguyễn Ngọc Ký)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Hoàn cảnh sống của nhân vật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vượt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khó</a:t>
            </a:r>
            <a:endParaRPr lang="en-US" altLang="en-US" sz="28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đạt</a:t>
            </a:r>
            <a:endParaRPr lang="en-US" altLang="en-US" sz="28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ADC42F90-FB89-4E1C-AAD2-F9E7A7922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16" y="1188419"/>
            <a:ext cx="11849271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liệt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ham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ngại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dám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B49A6616-2ECC-489B-B4E3-FF769D0E1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16" y="2832506"/>
            <a:ext cx="11731284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gắng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co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quắp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cứng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đờ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dậy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kiên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trì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quản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mệt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nhọc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.  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65E2FB4C-A9A9-4D81-B8B7-0DF1A9BEE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65" y="5004132"/>
            <a:ext cx="1168072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đuổi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kịp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Ưu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tú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 descr="C:\Users\admin\Downloads\Các loại lớp 4B\BÀI GIẢNG POI\Tuần 11\TIẾNG VIỆT\thay-nguyen-ngoc-ky-4-191112.jpg">
            <a:extLst>
              <a:ext uri="{FF2B5EF4-FFF2-40B4-BE49-F238E27FC236}">
                <a16:creationId xmlns:a16="http://schemas.microsoft.com/office/drawing/2014/main" id="{9B463DD3-18B7-413F-A1C8-B314968E0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391" y="297712"/>
            <a:ext cx="4558284" cy="2727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 descr="C:\Documents and Settings\COMPUTER\My Documents\My Pictures\thay-8-JPG-7220-1380267224.jpg">
            <a:extLst>
              <a:ext uri="{FF2B5EF4-FFF2-40B4-BE49-F238E27FC236}">
                <a16:creationId xmlns:a16="http://schemas.microsoft.com/office/drawing/2014/main" id="{6FC6E92F-7BD6-449C-9CF2-791F78641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02" y="670394"/>
            <a:ext cx="4558284" cy="3470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 descr="C:\Users\admin\Downloads\Các loại lớp 4B\BÀI GIẢNG POI\Tuần 11\TIẾNG VIỆT\images.jpg">
            <a:extLst>
              <a:ext uri="{FF2B5EF4-FFF2-40B4-BE49-F238E27FC236}">
                <a16:creationId xmlns:a16="http://schemas.microsoft.com/office/drawing/2014/main" id="{07A4920B-BB7D-46B2-B8E4-88088CD2B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508" y="3429000"/>
            <a:ext cx="4079357" cy="3054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F4F469-3808-4343-A962-635DB222CCD9}"/>
              </a:ext>
            </a:extLst>
          </p:cNvPr>
          <p:cNvSpPr txBox="1"/>
          <p:nvPr/>
        </p:nvSpPr>
        <p:spPr>
          <a:xfrm>
            <a:off x="1313936" y="4632941"/>
            <a:ext cx="4660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Ngọc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Ký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638</Words>
  <Application>Microsoft Office PowerPoint</Application>
  <PresentationFormat>Widescreen</PresentationFormat>
  <Paragraphs>72</Paragraphs>
  <Slides>12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.VnArial</vt:lpstr>
      <vt:lpstr>Arial</vt:lpstr>
      <vt:lpstr>Calibri</vt:lpstr>
      <vt:lpstr>Calibri Light</vt:lpstr>
      <vt:lpstr>Cambria</vt:lpstr>
      <vt:lpstr>Times New Roman</vt:lpstr>
      <vt:lpstr>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Yến Trần Nữ Hoàng</dc:creator>
  <cp:lastModifiedBy>Admin</cp:lastModifiedBy>
  <cp:revision>52</cp:revision>
  <dcterms:created xsi:type="dcterms:W3CDTF">2021-07-28T02:43:47Z</dcterms:created>
  <dcterms:modified xsi:type="dcterms:W3CDTF">2021-11-18T03:35:29Z</dcterms:modified>
</cp:coreProperties>
</file>